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000" dirty="0"/>
              <a:t>Informatik im Wahlpflichtbereich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63602" y="4282954"/>
            <a:ext cx="7161541" cy="1208603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8" name="Picture 4" descr="edv, mit, maulschlüs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0592">
            <a:off x="9204978" y="494272"/>
            <a:ext cx="2348071" cy="245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48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Informatik im Wahlpflichtbereich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Computer und andere digitale Geräte begleiten unseren Alltag, ohne sie fühlen wir uns schon fast nicht mehr lebensfähig. </a:t>
            </a:r>
          </a:p>
          <a:p>
            <a:r>
              <a:rPr lang="de-DE" sz="2800" dirty="0"/>
              <a:t>Allerdings heißt das nicht, dass wir wissen, wie z.B. ein PC funktioniert, wie unsere </a:t>
            </a:r>
            <a:r>
              <a:rPr lang="de-DE" sz="2800" dirty="0" err="1"/>
              <a:t>WhatsApp</a:t>
            </a:r>
            <a:r>
              <a:rPr lang="de-DE" sz="2800" dirty="0"/>
              <a:t>-Nachrichten zu unseren Freunden kommen, welche Gefahren im Internet lauern oder wie eigentlich Programme entwickelt werden.</a:t>
            </a:r>
          </a:p>
          <a:p>
            <a:endParaRPr lang="de-DE" dirty="0"/>
          </a:p>
        </p:txBody>
      </p:sp>
      <p:pic>
        <p:nvPicPr>
          <p:cNvPr id="4" name="Picture 4" descr="edv, mit, maulschlüs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0592">
            <a:off x="9061951" y="692964"/>
            <a:ext cx="1523911" cy="159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9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Informatik im Wahlpflichtbereich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600" b="1" dirty="0"/>
              <a:t>Das alles und noch viel mehr machen wir im Informatik-Unterricht: </a:t>
            </a:r>
          </a:p>
          <a:p>
            <a:r>
              <a:rPr lang="de-DE" sz="2600" dirty="0"/>
              <a:t>Wie gehe ich mit dem PC als Arbeitsgerät um? </a:t>
            </a:r>
          </a:p>
          <a:p>
            <a:r>
              <a:rPr lang="de-DE" sz="2600" dirty="0"/>
              <a:t>Wie sieht das Innere eines PCs aus (Hardware/Software)? Wie funktioniert das Internet? </a:t>
            </a:r>
          </a:p>
          <a:p>
            <a:r>
              <a:rPr lang="de-DE" sz="2600" dirty="0"/>
              <a:t>Wohin geht die Entwicklung bei der Digitaltechnik? </a:t>
            </a:r>
          </a:p>
          <a:p>
            <a:r>
              <a:rPr lang="de-DE" sz="2600" dirty="0"/>
              <a:t>Was muss ich beachten, wenn ich etwas über mich bei Facebook schreibe?</a:t>
            </a:r>
          </a:p>
          <a:p>
            <a:r>
              <a:rPr lang="de-DE" sz="2600" dirty="0"/>
              <a:t> Und wie programmiert man eigentlich??</a:t>
            </a:r>
          </a:p>
          <a:p>
            <a:endParaRPr lang="de-DE" dirty="0"/>
          </a:p>
        </p:txBody>
      </p:sp>
      <p:pic>
        <p:nvPicPr>
          <p:cNvPr id="4" name="Picture 4" descr="edv, mit, maulschlüs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0592">
            <a:off x="9020762" y="561982"/>
            <a:ext cx="1523911" cy="159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26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Informatik im Wahlpflichtbereich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Im Informatik-Unterricht arbeiten wir viel an und mit dem PC, aber auch kreative Unterrichtsformen finden statt. </a:t>
            </a:r>
          </a:p>
          <a:p>
            <a:r>
              <a:rPr lang="de-DE" dirty="0"/>
              <a:t>Wir nehmen sowohl Bücher und Arbeitsblätter, aber auch aktuelle Informationen aus dem Internet als Grundlage. </a:t>
            </a:r>
          </a:p>
          <a:p>
            <a:r>
              <a:rPr lang="de-DE" dirty="0"/>
              <a:t>Vor allem arbeiten wir sehr oft frei und selbstständig und teilen uns die Zeit selber ein. </a:t>
            </a:r>
          </a:p>
          <a:p>
            <a:r>
              <a:rPr lang="de-DE" dirty="0"/>
              <a:t>Das macht Spaß, erfordert aber auch eine erhöhte Lernbereitschaft.</a:t>
            </a:r>
          </a:p>
          <a:p>
            <a:endParaRPr lang="de-DE" dirty="0"/>
          </a:p>
        </p:txBody>
      </p:sp>
      <p:pic>
        <p:nvPicPr>
          <p:cNvPr id="4" name="Picture 4" descr="edv, mit, maulschlüs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0592">
            <a:off x="9020762" y="561982"/>
            <a:ext cx="1523911" cy="159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249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TM04033919[[fn=Schaltkreis]]</Template>
  <TotalTime>0</TotalTime>
  <Words>200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Tw Cen MT</vt:lpstr>
      <vt:lpstr>Schaltkreis</vt:lpstr>
      <vt:lpstr>Informatik im Wahlpflichtbereich</vt:lpstr>
      <vt:lpstr>Informatik im Wahlpflichtbereich</vt:lpstr>
      <vt:lpstr>Informatik im Wahlpflichtbereich</vt:lpstr>
      <vt:lpstr>Informatik im Wahlpflichtbereich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 im Wahlpflichtbereich</dc:title>
  <dc:creator>pevelinganna@gmail.com</dc:creator>
  <cp:lastModifiedBy>Nicole Hübner</cp:lastModifiedBy>
  <cp:revision>3</cp:revision>
  <dcterms:created xsi:type="dcterms:W3CDTF">2020-04-13T13:55:13Z</dcterms:created>
  <dcterms:modified xsi:type="dcterms:W3CDTF">2020-04-13T18:50:30Z</dcterms:modified>
</cp:coreProperties>
</file>